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4" r:id="rId7"/>
    <p:sldId id="263" r:id="rId8"/>
    <p:sldId id="261" r:id="rId9"/>
    <p:sldId id="260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268760"/>
            <a:ext cx="7056784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«Детский сад №2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Кировский»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5288632" cy="2209800"/>
          </a:xfrm>
        </p:spPr>
        <p:txBody>
          <a:bodyPr>
            <a:normAutofit lnSpcReduction="10000"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«Год защитников Отечества»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Итоги работы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51242" cy="4929411"/>
          </a:xfrm>
        </p:spPr>
      </p:pic>
    </p:spTree>
    <p:extLst>
      <p:ext uri="{BB962C8B-B14F-4D97-AF65-F5344CB8AC3E}">
        <p14:creationId xmlns:p14="http://schemas.microsoft.com/office/powerpoint/2010/main" val="26776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29600" cy="3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96325" cy="4897437"/>
          </a:xfrm>
        </p:spPr>
      </p:pic>
    </p:spTree>
    <p:extLst>
      <p:ext uri="{BB962C8B-B14F-4D97-AF65-F5344CB8AC3E}">
        <p14:creationId xmlns:p14="http://schemas.microsoft.com/office/powerpoint/2010/main" val="23041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20050" cy="6015038"/>
          </a:xfrm>
        </p:spPr>
      </p:pic>
    </p:spTree>
    <p:extLst>
      <p:ext uri="{BB962C8B-B14F-4D97-AF65-F5344CB8AC3E}">
        <p14:creationId xmlns:p14="http://schemas.microsoft.com/office/powerpoint/2010/main" val="8261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31326" cy="542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4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9357"/>
            <a:ext cx="7272808" cy="57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ra\Desktop\методисту\метод. матер\год заитника Отечества\фото\1769237299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44" y="0"/>
            <a:ext cx="3973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240360" cy="142617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884196"/>
            <a:ext cx="4895850" cy="86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5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49757" cy="5287318"/>
          </a:xfrm>
        </p:spPr>
      </p:pic>
    </p:spTree>
    <p:extLst>
      <p:ext uri="{BB962C8B-B14F-4D97-AF65-F5344CB8AC3E}">
        <p14:creationId xmlns:p14="http://schemas.microsoft.com/office/powerpoint/2010/main" val="12876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5259388" cy="29622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96752"/>
            <a:ext cx="2534896" cy="45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995120" cy="151216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год – год Защитников Отечества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384376"/>
          </a:xfrm>
        </p:spPr>
        <p:txBody>
          <a:bodyPr>
            <a:normAutofit fontScale="925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2025 год стал временем, когда вся страна вновь обратилась к героическому прошлому нашей Родины. Мы вспоминали подвиги наших героев, защищавших страну, чествовали ветеранов и отдавали дань уважения тем, кто сегодня стоит на страже нашей Родины.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7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4" y="188640"/>
            <a:ext cx="608488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56992"/>
            <a:ext cx="5875337" cy="3308350"/>
          </a:xfrm>
        </p:spPr>
      </p:pic>
    </p:spTree>
    <p:extLst>
      <p:ext uri="{BB962C8B-B14F-4D97-AF65-F5344CB8AC3E}">
        <p14:creationId xmlns:p14="http://schemas.microsoft.com/office/powerpoint/2010/main" val="4235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5266928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4630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Акции: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Письмо солдату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Ira\Desktop\методисту\метод. матер\год заитника Отечества\фото\IMG_57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8211"/>
            <a:ext cx="365187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Ira\Desktop\методисту\метод. матер\год заитника Отечества\фото\IMG_57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59" y="1523256"/>
            <a:ext cx="3613584" cy="48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Посылка солдату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9" y="980728"/>
            <a:ext cx="8370887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1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107504"/>
            <a:ext cx="4502150" cy="9748838"/>
          </a:xfrm>
        </p:spPr>
      </p:pic>
    </p:spTree>
    <p:extLst>
      <p:ext uri="{BB962C8B-B14F-4D97-AF65-F5344CB8AC3E}">
        <p14:creationId xmlns:p14="http://schemas.microsoft.com/office/powerpoint/2010/main" val="7135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8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год Защитника Отечества было проведено много бесед, рассказано много историй, прочитано много книг и рассмотрено множество иллюстраций.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577897" cy="4577649"/>
          </a:xfrm>
        </p:spPr>
      </p:pic>
      <p:pic>
        <p:nvPicPr>
          <p:cNvPr id="1026" name="Picture 2" descr="C:\Users\Ira\Downloads\20250506_100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5850666" cy="329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400" b="1" i="1" dirty="0"/>
              <a:t>Наша Родина является героической страной. Ей пришлось пережить огромное количество войн, и в каждой из них российские воины проявляли себя наилучшим образом, совершая подвиги во имя своей страны.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68162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6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424862" cy="5002212"/>
          </a:xfrm>
        </p:spPr>
      </p:pic>
    </p:spTree>
    <p:extLst>
      <p:ext uri="{BB962C8B-B14F-4D97-AF65-F5344CB8AC3E}">
        <p14:creationId xmlns:p14="http://schemas.microsoft.com/office/powerpoint/2010/main" val="19788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Благодарное человечество всегда будет помнить о стойкости и мужестве, о подвигах защитников Отечества!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Ira\Desktop\методисту\метод. матер\год заитника Отечества\фото\IMG_57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7698"/>
            <a:ext cx="8327487" cy="46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Фотозоны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2810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3672408" cy="65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3672408" cy="65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6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142</Words>
  <Application>Microsoft Office PowerPoint</Application>
  <PresentationFormat>Экран (4:3)</PresentationFormat>
  <Paragraphs>16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МБДОУ «Детский сад №2 пгт. Кировский»</vt:lpstr>
      <vt:lpstr>2025 год – год Защитников Отечества</vt:lpstr>
      <vt:lpstr>В год Защитника Отечества было проведено много бесед, рассказано много историй, прочитано много книг и рассмотрено множество иллюстраций.</vt:lpstr>
      <vt:lpstr>Наша Родина является героической страной. Ей пришлось пережить огромное количество войн, и в каждой из них российские воины проявляли себя наилучшим образом, совершая подвиги во имя своей страны. </vt:lpstr>
      <vt:lpstr>Презентация PowerPoint</vt:lpstr>
      <vt:lpstr>Благодарное человечество всегда будет помнить о стойкости и мужестве, о подвигах защитников Отечества! </vt:lpstr>
      <vt:lpstr>Фотозоны</vt:lpstr>
      <vt:lpstr>Презентация PowerPoint</vt:lpstr>
      <vt:lpstr>Презентация PowerPoint</vt:lpstr>
      <vt:lpstr>Праздники</vt:lpstr>
      <vt:lpstr>Презентация PowerPoint</vt:lpstr>
      <vt:lpstr>Презентация PowerPoint</vt:lpstr>
      <vt:lpstr>Презентация PowerPoint</vt:lpstr>
      <vt:lpstr>Экскурсии</vt:lpstr>
      <vt:lpstr>Презентация PowerPoint</vt:lpstr>
      <vt:lpstr>Презентация PowerPoint</vt:lpstr>
      <vt:lpstr>Выставки</vt:lpstr>
      <vt:lpstr>Мероприятия</vt:lpstr>
      <vt:lpstr>Презентация PowerPoint</vt:lpstr>
      <vt:lpstr>Презентация PowerPoint</vt:lpstr>
      <vt:lpstr>Игры</vt:lpstr>
      <vt:lpstr>Акции: Письмо солдату</vt:lpstr>
      <vt:lpstr>Посылка солдату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Ira</cp:lastModifiedBy>
  <cp:revision>22</cp:revision>
  <dcterms:created xsi:type="dcterms:W3CDTF">2026-01-25T05:36:48Z</dcterms:created>
  <dcterms:modified xsi:type="dcterms:W3CDTF">2026-01-26T11:16:07Z</dcterms:modified>
</cp:coreProperties>
</file>